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+AFmt3EA9e5Ydgbrk2XuR9ZA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35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Ingredients and how it’s Served. Results should be more similar in the ‘right’ categories – similarity on important categories.</a:t>
            </a:r>
            <a:endParaRPr/>
          </a:p>
        </p:txBody>
      </p:sp>
      <p:sp>
        <p:nvSpPr>
          <p:cNvPr id="163" name="Google Shape;16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Randomly chosen drinks, 5 rows in random order corresponding to the methods, each with 3 drinks – selected best row gains a 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description and ingredients to help with choosing, still takes quite a lot of time</a:t>
            </a:r>
            <a:endParaRPr/>
          </a:p>
        </p:txBody>
      </p:sp>
      <p:sp>
        <p:nvSpPr>
          <p:cNvPr id="170" name="Google Shape;17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proved to be the best, although profile based methods also did well, and they make up a large portion of the Combined list.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by itself is pretty poor, but works in Combined approach – key note – drinks provided by Description usually rank pretty high in Combined list, but not completely at the top</a:t>
            </a:r>
            <a:endParaRPr/>
          </a:p>
        </p:txBody>
      </p:sp>
      <p:sp>
        <p:nvSpPr>
          <p:cNvPr id="178" name="Google Shape;17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Little intersection among varying list sizes</a:t>
            </a:r>
            <a:endParaRPr/>
          </a:p>
        </p:txBody>
      </p:sp>
      <p:sp>
        <p:nvSpPr>
          <p:cNvPr id="185" name="Google Shape;18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Quite similar but not completely – suppose the boosting does is job</a:t>
            </a:r>
            <a:endParaRPr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Profile makes up a significant chunk of the Combined list, but the added drinks from Description method prove useful – since Combined won</a:t>
            </a:r>
            <a:endParaRPr/>
          </a:p>
        </p:txBody>
      </p:sp>
      <p:sp>
        <p:nvSpPr>
          <p:cNvPr id="203" name="Google Shape;20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ec37445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75ec3744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the distribution of values – fairly equal # of base spirits, …</a:t>
            </a: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using basic TF-IDF – 5 more or less similar methods – differ in keywords used .., user profile consists of the drinks he likes, recommendation takes every drink and outputs a list of top30 (passed the eye test the best) similar drinks, then randomly select desired count to display – ensures high % for drinks similar to multiple from profile and also some exploration</a:t>
            </a: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 really good with exploring twists - drinks with slight alternations. Catches onto what makes the drinks similar. But the results might be a bit too similar – poor exploration. Also damned duplicates.</a:t>
            </a:r>
            <a:endParaRPr/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pick up onto unusual similarities – same book, same series of drinks, city of origin .. Recipe description mentions ingredients .. First problem – some drinks were missing descriptions … Another – descriptions mention unrelated drinks</a:t>
            </a:r>
            <a:endParaRPr/>
          </a:p>
        </p:txBody>
      </p:sp>
      <p:sp>
        <p:nvSpPr>
          <p:cNvPr id="146" name="Google Shape;14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 keywords from both .. </a:t>
            </a:r>
            <a:r>
              <a:rPr lang="en-US"/>
              <a:t>Good mix od very similar items with items similar </a:t>
            </a:r>
            <a:r>
              <a:rPr lang="en-US" smtClean="0"/>
              <a:t>in </a:t>
            </a:r>
            <a:r>
              <a:rPr lang="en-US"/>
              <a:t>some unusual way … sometimes though bad items bubble through</a:t>
            </a:r>
            <a:endParaRPr/>
          </a:p>
        </p:txBody>
      </p:sp>
      <p:sp>
        <p:nvSpPr>
          <p:cNvPr id="156" name="Google Shape;15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2802236" y="881996"/>
            <a:ext cx="3539527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 rot="5400000">
            <a:off x="4752423" y="3322686"/>
            <a:ext cx="4484454" cy="149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 rot="5400000">
            <a:off x="1233035" y="1448198"/>
            <a:ext cx="4484454" cy="524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1"/>
          </p:nvPr>
        </p:nvSpPr>
        <p:spPr>
          <a:xfrm>
            <a:off x="914400" y="2743200"/>
            <a:ext cx="3566160" cy="359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2"/>
          </p:nvPr>
        </p:nvSpPr>
        <p:spPr>
          <a:xfrm>
            <a:off x="4681728" y="2743200"/>
            <a:ext cx="3566160" cy="359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2"/>
          </p:nvPr>
        </p:nvSpPr>
        <p:spPr>
          <a:xfrm>
            <a:off x="4885144" y="2743200"/>
            <a:ext cx="3362062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3"/>
          </p:nvPr>
        </p:nvSpPr>
        <p:spPr>
          <a:xfrm>
            <a:off x="914400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4"/>
          </p:nvPr>
        </p:nvSpPr>
        <p:spPr>
          <a:xfrm>
            <a:off x="4681727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4021752" y="1826709"/>
            <a:ext cx="4207848" cy="44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914400" y="4061095"/>
            <a:ext cx="2950936" cy="224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4191000" y="2286000"/>
            <a:ext cx="4038600" cy="335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stA="30000" endPos="30000" dist="31750" dir="5400000" sy="-100000" algn="bl" rotWithShape="0"/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914400" y="4059936"/>
            <a:ext cx="2953512" cy="224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quo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308479"/>
            <a:ext cx="266429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452" y="308479"/>
            <a:ext cx="2712650" cy="2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3356992"/>
            <a:ext cx="2736304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 flipH="1">
            <a:off x="260769" y="3847981"/>
            <a:ext cx="266429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Štepán Beneš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Marek Kučera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Lukáš Matta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1840" y="3412777"/>
            <a:ext cx="2680519" cy="2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>
            <a:spLocks noGrp="1"/>
          </p:cNvSpPr>
          <p:nvPr>
            <p:ph type="title"/>
          </p:nvPr>
        </p:nvSpPr>
        <p:spPr>
          <a:xfrm>
            <a:off x="3422210" y="327247"/>
            <a:ext cx="2664296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/>
              <a:t>Cocktails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Priorities</a:t>
            </a:r>
            <a:endParaRPr sz="3200"/>
          </a:p>
        </p:txBody>
      </p:sp>
      <p:sp>
        <p:nvSpPr>
          <p:cNvPr id="166" name="Google Shape;166;p10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“Boosted” Profile-based &amp; Combined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More weight given to: Base Spirit, Cocktail Type, Flavor..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Should deal with recommending drinks based on less important categories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Evaluation</a:t>
            </a:r>
            <a:endParaRPr sz="3200"/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5879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58" y="1484785"/>
            <a:ext cx="8111683" cy="496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Evaluation</a:t>
            </a:r>
            <a:endParaRPr sz="3200"/>
          </a:p>
        </p:txBody>
      </p:sp>
      <p:pic>
        <p:nvPicPr>
          <p:cNvPr id="181" name="Google Shape;18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1350" y="913464"/>
            <a:ext cx="6761300" cy="591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Profile vs Description</a:t>
            </a:r>
            <a:endParaRPr sz="2880"/>
          </a:p>
        </p:txBody>
      </p:sp>
      <p:pic>
        <p:nvPicPr>
          <p:cNvPr id="188" name="Google Shape;18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8256" y="1018175"/>
            <a:ext cx="3794959" cy="28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744" y="3988682"/>
            <a:ext cx="3766258" cy="282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8453" y="1018175"/>
            <a:ext cx="3794959" cy="284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2235442" y="404664"/>
            <a:ext cx="4673116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Boosted Profile vs Profile</a:t>
            </a:r>
            <a:endParaRPr sz="2880"/>
          </a:p>
        </p:txBody>
      </p:sp>
      <p:pic>
        <p:nvPicPr>
          <p:cNvPr id="197" name="Google Shape;197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035703"/>
            <a:ext cx="3767127" cy="28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744" y="3988031"/>
            <a:ext cx="3767127" cy="28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1257" y="1035703"/>
            <a:ext cx="3767127" cy="282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2707196" y="392587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80"/>
              <a:buFont typeface="Arial"/>
              <a:buNone/>
            </a:pPr>
            <a:r>
              <a:rPr lang="en-US" sz="2880"/>
              <a:t>Profile vs Combined</a:t>
            </a:r>
            <a:endParaRPr sz="2880"/>
          </a:p>
        </p:txBody>
      </p:sp>
      <p:pic>
        <p:nvPicPr>
          <p:cNvPr id="206" name="Google Shape;206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3527" y="998730"/>
            <a:ext cx="3826155" cy="286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743" y="3943761"/>
            <a:ext cx="3826155" cy="286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4237" y="998730"/>
            <a:ext cx="3826155" cy="286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>
            <a:spLocks noGrp="1"/>
          </p:cNvSpPr>
          <p:nvPr>
            <p:ph type="title"/>
          </p:nvPr>
        </p:nvSpPr>
        <p:spPr>
          <a:xfrm>
            <a:off x="1692625" y="392575"/>
            <a:ext cx="5865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Final web application</a:t>
            </a:r>
            <a:endParaRPr sz="3200"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Initially, user would choose his favorite drinks from the static set we made</a:t>
            </a:r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8" y="2368525"/>
            <a:ext cx="7942625" cy="39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ec374452_0_7"/>
          <p:cNvSpPr txBox="1">
            <a:spLocks noGrp="1"/>
          </p:cNvSpPr>
          <p:nvPr>
            <p:ph type="title"/>
          </p:nvPr>
        </p:nvSpPr>
        <p:spPr>
          <a:xfrm>
            <a:off x="1692625" y="392575"/>
            <a:ext cx="5865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Final web application</a:t>
            </a:r>
            <a:endParaRPr sz="3200"/>
          </a:p>
        </p:txBody>
      </p:sp>
      <p:sp>
        <p:nvSpPr>
          <p:cNvPr id="221" name="Google Shape;221;g75ec374452_0_7"/>
          <p:cNvSpPr txBox="1">
            <a:spLocks noGrp="1"/>
          </p:cNvSpPr>
          <p:nvPr>
            <p:ph type="body" idx="1"/>
          </p:nvPr>
        </p:nvSpPr>
        <p:spPr>
          <a:xfrm>
            <a:off x="914400" y="1342425"/>
            <a:ext cx="7315200" cy="4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Recommendations would appear! User can further “like” drinks.</a:t>
            </a:r>
            <a:endParaRPr/>
          </a:p>
        </p:txBody>
      </p:sp>
      <p:pic>
        <p:nvPicPr>
          <p:cNvPr id="222" name="Google Shape;222;g75ec37445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0" y="2176176"/>
            <a:ext cx="8249073" cy="41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3419872" y="476672"/>
            <a:ext cx="2937520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Introduction</a:t>
            </a:r>
            <a:endParaRPr sz="3200"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39552" y="1400380"/>
            <a:ext cx="7632848" cy="44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Recommending cocktails based on their characteristic</a:t>
            </a:r>
            <a:endParaRPr/>
          </a:p>
          <a:p>
            <a:pPr marL="228600" lvl="0" indent="-30479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18288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Can be used by:</a:t>
            </a:r>
            <a:endParaRPr/>
          </a:p>
          <a:p>
            <a:pPr marL="38862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Bartenders searching for inspiration</a:t>
            </a:r>
            <a:endParaRPr/>
          </a:p>
          <a:p>
            <a:pPr marL="38862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Eshop selling alcohol</a:t>
            </a:r>
            <a:endParaRPr/>
          </a:p>
          <a:p>
            <a:pPr marL="38862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People trying new stuff</a:t>
            </a:r>
            <a:endParaRPr sz="2400"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104" y="3632628"/>
            <a:ext cx="2959224" cy="29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3779912" y="404664"/>
            <a:ext cx="306148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Dataset</a:t>
            </a:r>
            <a:endParaRPr sz="3200"/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755576" y="908720"/>
            <a:ext cx="765170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https://www.liquor.com</a:t>
            </a:r>
            <a:r>
              <a:rPr lang="en-US" sz="2400"/>
              <a:t>            2300 recipes</a:t>
            </a:r>
            <a:endParaRPr/>
          </a:p>
          <a:p>
            <a:pPr marL="228600" lvl="0" indent="-30479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608" y="1484784"/>
            <a:ext cx="7272808" cy="518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851920" y="188640"/>
            <a:ext cx="208823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Recipe</a:t>
            </a:r>
            <a:endParaRPr sz="3200"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764704"/>
            <a:ext cx="3960440" cy="5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6862" y="1473899"/>
            <a:ext cx="4501039" cy="4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3563888" y="404664"/>
            <a:ext cx="216024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Scrapping</a:t>
            </a:r>
            <a:endParaRPr sz="3200"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827584" y="1052736"/>
            <a:ext cx="7632848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Implemented in python using beautifulsoup4, requests, re libraries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Ingredients without amount or weight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11 Profile categories plus glass and garnish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About recipe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How to make recipe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Picture for front end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Output: csv for recommender, json for front-end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Recommending</a:t>
            </a:r>
            <a:endParaRPr sz="3200"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Content-Based (TF-IDF, cosine similarity)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User profile – drinks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Top 30 for each drink =&gt; a big list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 big list =&gt; randomly sampled into final list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Profile-based</a:t>
            </a:r>
            <a:endParaRPr sz="3200"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Recommends ‘twists’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Understands innate similarity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Maybe a bit too similar</a:t>
            </a:r>
            <a:endParaRPr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0032" y="1052736"/>
            <a:ext cx="3717079" cy="563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4932040" y="2420888"/>
            <a:ext cx="1728192" cy="309634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932040" y="5517232"/>
            <a:ext cx="3528392" cy="116578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Description-based</a:t>
            </a:r>
            <a:endParaRPr sz="3200"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Can pick unusual similarities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Some innate similarity</a:t>
            </a:r>
            <a:endParaRPr/>
          </a:p>
          <a:p>
            <a:pPr marL="45720" lvl="0" indent="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   in how cocktails are made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Missing descriptions</a:t>
            </a: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Unrelated drinks mentioned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0032" y="1052736"/>
            <a:ext cx="3717079" cy="563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4932041" y="1124744"/>
            <a:ext cx="3528392" cy="129614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6660232" y="2420888"/>
            <a:ext cx="1800201" cy="237626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2707196" y="404664"/>
            <a:ext cx="3729608" cy="58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/>
              <a:t>Combined</a:t>
            </a:r>
            <a:endParaRPr sz="3200"/>
          </a:p>
        </p:txBody>
      </p:sp>
      <p:sp>
        <p:nvSpPr>
          <p:cNvPr id="159" name="Google Shape;159;p9"/>
          <p:cNvSpPr txBox="1">
            <a:spLocks noGrp="1"/>
          </p:cNvSpPr>
          <p:nvPr>
            <p:ph type="body" idx="1"/>
          </p:nvPr>
        </p:nvSpPr>
        <p:spPr>
          <a:xfrm>
            <a:off x="914400" y="1484785"/>
            <a:ext cx="7315200" cy="482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Best of both worlds .. In theory</a:t>
            </a: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5587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82880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Poorer results still appear sometimes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pective">
  <a:themeElements>
    <a:clrScheme name="Perspective">
      <a:dk1>
        <a:srgbClr val="000000"/>
      </a:dk1>
      <a:lt1>
        <a:srgbClr val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On-screen Show (4:3)</PresentationFormat>
  <Paragraphs>98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Noto Sans Symbols</vt:lpstr>
      <vt:lpstr>Arial</vt:lpstr>
      <vt:lpstr>Calibri</vt:lpstr>
      <vt:lpstr>Perspective</vt:lpstr>
      <vt:lpstr>Cocktails</vt:lpstr>
      <vt:lpstr>Introduction</vt:lpstr>
      <vt:lpstr>Dataset</vt:lpstr>
      <vt:lpstr>Recipe</vt:lpstr>
      <vt:lpstr>Scrapping</vt:lpstr>
      <vt:lpstr>Recommending</vt:lpstr>
      <vt:lpstr>Profile-based</vt:lpstr>
      <vt:lpstr>Description-based</vt:lpstr>
      <vt:lpstr>Combined</vt:lpstr>
      <vt:lpstr>Priorities</vt:lpstr>
      <vt:lpstr>Evaluation</vt:lpstr>
      <vt:lpstr>Evaluation</vt:lpstr>
      <vt:lpstr>Profile vs Description</vt:lpstr>
      <vt:lpstr>Boosted Profile vs Profile</vt:lpstr>
      <vt:lpstr>Profile vs Combined</vt:lpstr>
      <vt:lpstr>Final web application</vt:lpstr>
      <vt:lpstr>Final web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Cocktails</dc:title>
  <dc:creator>Marek</dc:creator>
  <cp:lastModifiedBy>Stephen Benes</cp:lastModifiedBy>
  <cp:revision>1</cp:revision>
  <dcterms:created xsi:type="dcterms:W3CDTF">2016-01-18T06:59:37Z</dcterms:created>
  <dcterms:modified xsi:type="dcterms:W3CDTF">2019-12-12T09:52:15Z</dcterms:modified>
</cp:coreProperties>
</file>